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72" r:id="rId12"/>
    <p:sldId id="265" r:id="rId13"/>
    <p:sldId id="267" r:id="rId14"/>
    <p:sldId id="275" r:id="rId15"/>
    <p:sldId id="268" r:id="rId16"/>
    <p:sldId id="269" r:id="rId17"/>
    <p:sldId id="266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93977" autoAdjust="0"/>
  </p:normalViewPr>
  <p:slideViewPr>
    <p:cSldViewPr>
      <p:cViewPr varScale="1">
        <p:scale>
          <a:sx n="77" d="100"/>
          <a:sy n="77" d="100"/>
        </p:scale>
        <p:origin x="202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9472DD5C-B6A9-4714-908F-0B8F74738B98}" type="datetimeFigureOut">
              <a:rPr lang="fr-FR" smtClean="0"/>
              <a:pPr/>
              <a:t>jj/01/aa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7C1C90DE-A98B-4173-B17E-434F189FC4D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0524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193366E8-8A22-4400-BBA2-8D322280A6E8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3792D2CF-A01B-4515-8B40-3DC34258267A}" type="slidenum">
              <a:rPr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87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4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 latinLnBrk="0">
              <a:buNone/>
              <a:defRPr lang="fr-FR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5574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 latinLnBrk="0">
              <a:buNone/>
              <a:defRPr lang="fr-FR" sz="2800">
                <a:solidFill>
                  <a:schemeClr val="tx1"/>
                </a:solidFill>
              </a:defRPr>
            </a:lvl1pPr>
            <a:lvl2pPr marL="457200" indent="0"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 latinLnBrk="0">
              <a:defRPr lang="fr-FR" sz="3200">
                <a:solidFill>
                  <a:schemeClr val="tx1"/>
                </a:solidFill>
              </a:defRPr>
            </a:lvl1pPr>
            <a:lvl2pPr>
              <a:defRPr lang="fr-FR" sz="2800"/>
            </a:lvl2pPr>
            <a:lvl3pPr>
              <a:defRPr lang="fr-FR" sz="2400"/>
            </a:lvl3pPr>
            <a:lvl4pPr>
              <a:defRPr lang="fr-FR" sz="2000"/>
            </a:lvl4pPr>
            <a:lvl5pPr>
              <a:defRPr lang="fr-FR" sz="2000"/>
            </a:lvl5pPr>
            <a:lvl6pPr>
              <a:defRPr lang="fr-FR" sz="2000"/>
            </a:lvl6pPr>
            <a:lvl7pPr>
              <a:defRPr lang="fr-FR" sz="2000"/>
            </a:lvl7pPr>
            <a:lvl8pPr>
              <a:defRPr lang="fr-FR" sz="2000"/>
            </a:lvl8pPr>
            <a:lvl9pPr>
              <a:defRPr lang="fr-FR"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 latinLnBrk="0">
              <a:defRPr lang="fr-FR" sz="2000" b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fr-FR" sz="3200"/>
            </a:lvl1pPr>
            <a:lvl2pPr marL="457200" indent="0">
              <a:buNone/>
              <a:defRPr lang="fr-FR" sz="2800"/>
            </a:lvl2pPr>
            <a:lvl3pPr marL="914400" indent="0">
              <a:buNone/>
              <a:defRPr lang="fr-FR" sz="2400"/>
            </a:lvl3pPr>
            <a:lvl4pPr marL="1371600" indent="0">
              <a:buNone/>
              <a:defRPr lang="fr-FR" sz="2000"/>
            </a:lvl4pPr>
            <a:lvl5pPr marL="1828800" indent="0">
              <a:buNone/>
              <a:defRPr lang="fr-FR" sz="2000"/>
            </a:lvl5pPr>
            <a:lvl6pPr marL="2286000" indent="0">
              <a:buNone/>
              <a:defRPr lang="fr-FR" sz="2000"/>
            </a:lvl6pPr>
            <a:lvl7pPr marL="2743200" indent="0">
              <a:buNone/>
              <a:defRPr lang="fr-FR" sz="2000"/>
            </a:lvl7pPr>
            <a:lvl8pPr marL="3200400" indent="0">
              <a:buNone/>
              <a:defRPr lang="fr-FR" sz="2000"/>
            </a:lvl8pPr>
            <a:lvl9pPr marL="3657600" indent="0">
              <a:buNone/>
              <a:defRPr lang="fr-FR"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1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D0AA-A564-40E6-BDF9-FE3371FD07B4}" type="datetimeFigureOut">
              <a:rPr lang="fr-FR"/>
              <a:pPr/>
              <a:t>jj/01/aa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fr-FR" sz="4000" b="0" i="0" u="none" strike="noStrike" kern="1200" cap="none" spc="0" normalizeH="0" baseline="0">
          <a:ln>
            <a:noFill/>
          </a:ln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lang="fr-FR"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lang="fr-FR"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Bienvenue </a:t>
            </a:r>
            <a:r>
              <a:rPr lang="fr-FR"/>
              <a:t>à tous les élèves 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mathématiques.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Mathématiques</a:t>
            </a:r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Décrire rapidement les sujets qui seront étudiés cette année en </a:t>
            </a:r>
            <a:r>
              <a:rPr lang="fr-FR" dirty="0" smtClean="0"/>
              <a:t>sciences.</a:t>
            </a:r>
            <a:endParaRPr lang="fr-FR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Sciences</a:t>
            </a: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sciences sociales.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Sciences sociales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musique et arts plastiques.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Musique et arts plastiques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Communauté de classe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Notre classe est une communauté. Dans notre communauté, nous avons des règles pour nous aider à nous entendre.</a:t>
            </a:r>
          </a:p>
          <a:p>
            <a:r>
              <a:rPr lang="fr-FR"/>
              <a:t>Nos règles de classe sont :</a:t>
            </a:r>
          </a:p>
          <a:p>
            <a:pPr lvl="1"/>
            <a:r>
              <a:rPr lang="fr-FR"/>
              <a:t>Être respectueux et responsable.</a:t>
            </a:r>
          </a:p>
          <a:p>
            <a:pPr lvl="1"/>
            <a:r>
              <a:rPr lang="fr-FR"/>
              <a:t>Être organisé et suivre les directives.</a:t>
            </a:r>
          </a:p>
          <a:p>
            <a:pPr lvl="1"/>
            <a:r>
              <a:rPr lang="fr-FR"/>
              <a:t>Être ponctuel.</a:t>
            </a:r>
          </a:p>
          <a:p>
            <a:pPr lvl="1"/>
            <a:r>
              <a:rPr lang="fr-FR"/>
              <a:t>Être préparé.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Règles de classe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Je vous donnerai environ 45 minutes de devoirs à la maison tous les jours. Cela </a:t>
            </a:r>
            <a:r>
              <a:rPr lang="fr-FR" dirty="0" smtClean="0"/>
              <a:t>comprendra 20 minutes </a:t>
            </a:r>
            <a:r>
              <a:rPr lang="fr-FR" dirty="0"/>
              <a:t>de lecture.</a:t>
            </a:r>
          </a:p>
          <a:p>
            <a:r>
              <a:rPr lang="fr-FR" dirty="0"/>
              <a:t>Vos devoirs devront être rendus le vendredi matin.</a:t>
            </a:r>
          </a:p>
          <a:p>
            <a:r>
              <a:rPr lang="fr-FR" dirty="0"/>
              <a:t>Si vous avez besoin de temps supplémentaire pour vos devoirs, vous pouvez aller au club de devoirs pendant la récréation.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Devoirs à la maison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Les cours commencent à 09:05.</a:t>
            </a:r>
          </a:p>
          <a:p>
            <a:r>
              <a:rPr lang="fr-FR"/>
              <a:t>Si vous ne vous trouvez pas dans la classe lorsque la seconde cloche sonne, présentez-vous à l'accueil avant de venir en classe.</a:t>
            </a:r>
          </a:p>
          <a:p>
            <a:r>
              <a:rPr lang="fr-FR"/>
              <a:t>Si vous êtes en retard quatre fois, l'école contactera vos parents.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Retards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Pour cette année, nous avons plusieurs sorties amusantes prévues.</a:t>
            </a:r>
          </a:p>
          <a:p>
            <a:pPr lvl="1"/>
            <a:r>
              <a:rPr lang="fr-FR" dirty="0"/>
              <a:t>Nous assisterons à deux pièces de théâtre dans le cadre du club de lecture.</a:t>
            </a:r>
          </a:p>
          <a:p>
            <a:pPr lvl="1"/>
            <a:r>
              <a:rPr lang="fr-FR" dirty="0"/>
              <a:t>Nous visiterons un parc et prélèverons des échantillons d'eau de rivière pour notre étude sur l'environnement dans le cadre du cours de </a:t>
            </a:r>
            <a:r>
              <a:rPr lang="fr-FR" dirty="0" smtClean="0"/>
              <a:t>sciences.</a:t>
            </a:r>
            <a:endParaRPr lang="fr-FR" dirty="0"/>
          </a:p>
          <a:p>
            <a:pPr lvl="1"/>
            <a:r>
              <a:rPr lang="fr-FR" dirty="0"/>
              <a:t>Nous visiterons une boulangerie pour le cours de sciences sociales dans le cadre de l'étude d'une communauté.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Sorties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Nous vous souhaitons une très bonne année 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Je vais vous présenter la classe x et notre salle de classe.</a:t>
            </a:r>
          </a:p>
          <a:p>
            <a:r>
              <a:rPr lang="fr-FR"/>
              <a:t>Si vous avez des questions pendant la présentation, levez la main et attendez que je vous donne la parole.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Bienvenue à la classe x 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Mon histoire</a:t>
            </a:r>
          </a:p>
          <a:p>
            <a:pPr lvl="1"/>
            <a:r>
              <a:rPr lang="fr-FR" dirty="0"/>
              <a:t>J'ai grandi à Nom de la ville.</a:t>
            </a:r>
          </a:p>
          <a:p>
            <a:pPr lvl="1"/>
            <a:r>
              <a:rPr lang="fr-FR" dirty="0"/>
              <a:t>J'ai fait ma scolarité à Nom de mon école primaire, secondaire, lycée et université.</a:t>
            </a:r>
          </a:p>
          <a:p>
            <a:r>
              <a:rPr lang="fr-FR" dirty="0"/>
              <a:t>Mon expérience</a:t>
            </a:r>
          </a:p>
          <a:p>
            <a:pPr lvl="1"/>
            <a:r>
              <a:rPr lang="fr-FR" dirty="0"/>
              <a:t>J'enseigne depuis x années.</a:t>
            </a:r>
          </a:p>
          <a:p>
            <a:pPr lvl="1"/>
            <a:r>
              <a:rPr lang="fr-FR" dirty="0"/>
              <a:t>J'ai également enseigné pour des classes de x et de x, mais x est mon niveau favori.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infos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Mon mari/ma femme/partenaire</a:t>
            </a:r>
          </a:p>
          <a:p>
            <a:pPr lvl="1"/>
            <a:r>
              <a:rPr lang="fr-FR"/>
              <a:t>Nom</a:t>
            </a:r>
          </a:p>
          <a:p>
            <a:r>
              <a:rPr lang="fr-FR"/>
              <a:t>Mes enfants</a:t>
            </a:r>
          </a:p>
          <a:p>
            <a:pPr lvl="1"/>
            <a:r>
              <a:rPr lang="fr-FR"/>
              <a:t>Noms de mes filles</a:t>
            </a:r>
          </a:p>
          <a:p>
            <a:pPr lvl="1"/>
            <a:r>
              <a:rPr lang="fr-FR"/>
              <a:t>Noms de mes fils</a:t>
            </a:r>
          </a:p>
          <a:p>
            <a:r>
              <a:rPr lang="fr-FR"/>
              <a:t>Nos animaux domestiques</a:t>
            </a:r>
          </a:p>
          <a:p>
            <a:pPr lvl="1"/>
            <a:r>
              <a:rPr lang="fr-FR"/>
              <a:t>Noms de nos chiens</a:t>
            </a:r>
          </a:p>
          <a:p>
            <a:pPr lvl="1"/>
            <a:r>
              <a:rPr lang="fr-FR"/>
              <a:t>Noms de nos chats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 famille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Vous apporter les connaissances académiques et les compétences sociales dont vous avez besoin pour passer en classe x.</a:t>
            </a:r>
          </a:p>
          <a:p>
            <a:r>
              <a:rPr lang="fr-FR"/>
              <a:t>Vous fournir du soutien dans un environnement de travail amusant.</a:t>
            </a:r>
          </a:p>
          <a:p>
            <a:r>
              <a:rPr lang="fr-FR"/>
              <a:t>Vous aider à vous faire de nouveaux amis et à découvrir de nouvelles choses.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objectifs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  <p:sp>
        <p:nvSpPr>
          <p:cNvPr id="7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matières que nous étudierons en classe de x sont :</a:t>
            </a:r>
          </a:p>
          <a:p>
            <a:pPr lvl="1"/>
            <a:r>
              <a:rPr lang="fr-FR" dirty="0"/>
              <a:t>Lecture et écriture</a:t>
            </a:r>
          </a:p>
          <a:p>
            <a:pPr lvl="1"/>
            <a:r>
              <a:rPr lang="fr-FR" dirty="0" smtClean="0"/>
              <a:t>Mathématiques</a:t>
            </a:r>
            <a:endParaRPr lang="fr-FR" dirty="0"/>
          </a:p>
          <a:p>
            <a:pPr lvl="1"/>
            <a:r>
              <a:rPr lang="fr-FR" dirty="0" smtClean="0"/>
              <a:t>Sciences</a:t>
            </a:r>
            <a:endParaRPr lang="fr-FR" dirty="0"/>
          </a:p>
          <a:p>
            <a:pPr lvl="1"/>
            <a:r>
              <a:rPr lang="fr-FR" dirty="0"/>
              <a:t>Sciences sociales</a:t>
            </a:r>
          </a:p>
          <a:p>
            <a:pPr lvl="1"/>
            <a:r>
              <a:rPr lang="fr-FR" dirty="0"/>
              <a:t>Musique et arts plastiques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lecture.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écriture.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Écriture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ck-to-school presentatio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485</Words>
  <Application>Microsoft Office PowerPoint</Application>
  <PresentationFormat>Affichage à l'écran (4:3)</PresentationFormat>
  <Paragraphs>88</Paragraphs>
  <Slides>19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4" baseType="lpstr">
      <vt:lpstr>Arial</vt:lpstr>
      <vt:lpstr>Bookman Old Style</vt:lpstr>
      <vt:lpstr>Calibri</vt:lpstr>
      <vt:lpstr>Segoe Condensed</vt:lpstr>
      <vt:lpstr>Back-to-school presentation</vt:lpstr>
      <vt:lpstr>Nom du professeur - Classe X</vt:lpstr>
      <vt:lpstr>Bienvenue à la classe x !</vt:lpstr>
      <vt:lpstr>Mes infos</vt:lpstr>
      <vt:lpstr>Ma famille</vt:lpstr>
      <vt:lpstr>Mes objectifs</vt:lpstr>
      <vt:lpstr>Matières étudiées</vt:lpstr>
      <vt:lpstr>Matières étudiées</vt:lpstr>
      <vt:lpstr>Lecture</vt:lpstr>
      <vt:lpstr>Écriture</vt:lpstr>
      <vt:lpstr>Mathématiques</vt:lpstr>
      <vt:lpstr>Sciences</vt:lpstr>
      <vt:lpstr>Sciences sociales</vt:lpstr>
      <vt:lpstr>Musique et arts plastiques</vt:lpstr>
      <vt:lpstr>Communauté de classe</vt:lpstr>
      <vt:lpstr>Règles de classe</vt:lpstr>
      <vt:lpstr>Devoirs à la maison</vt:lpstr>
      <vt:lpstr>Retards</vt:lpstr>
      <vt:lpstr>Sorties</vt:lpstr>
      <vt:lpstr>Nous vous souhaitons une très bonne année 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2007-04-25T19:35:30Z</dcterms:created>
  <dcterms:modified xsi:type="dcterms:W3CDTF">2016-01-05T14:56:57Z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TC101659611036</vt:lpwstr>
  </property>
</Properties>
</file>